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C8EE5-321D-4B67-BBD6-E3626EB72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EEC5D9-8F3D-430B-899B-809D7152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942F49-D478-4023-A0E4-35AADB82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867C-DD05-4026-B594-2E73CC3BAA21}" type="datetimeFigureOut">
              <a:rPr lang="es-EC" smtClean="0"/>
              <a:t>10/6/2025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066F3-C0C6-492C-857D-068F7C39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87197E-7E1B-48A6-BCAB-39CB6A14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DC0-FC4B-455E-8CF8-235F6741BA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872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05C64-4B67-4339-AA26-52D6687A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3D060F-114D-42B8-9BF2-5214B9CA1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D5199-CD56-4365-B814-1BB833A1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867C-DD05-4026-B594-2E73CC3BAA21}" type="datetimeFigureOut">
              <a:rPr lang="es-EC" smtClean="0"/>
              <a:t>10/6/2025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D021C-5CA1-4AC1-81A9-456E6D62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A1AEAB-4065-41BE-96B1-CCB9619E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DC0-FC4B-455E-8CF8-235F6741BA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999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A02FEA-6F98-4EC3-A574-B4425CE99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5DE2F-7D8E-4047-94F4-FE4694A2F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BEF98B-4F50-4262-B652-04F48D42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867C-DD05-4026-B594-2E73CC3BAA21}" type="datetimeFigureOut">
              <a:rPr lang="es-EC" smtClean="0"/>
              <a:t>10/6/2025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DFF2E9-F9CD-4A0C-9AB5-2BEC4112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2F9628-F928-4572-AC67-7DB8C9D4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DC0-FC4B-455E-8CF8-235F6741BA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09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5DCF5-40B9-47E7-87D0-ACB7EAAA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80D952-E9BF-4225-90E5-8D7D9E96D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916145-64D5-4DAE-801C-9D75AC7C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867C-DD05-4026-B594-2E73CC3BAA21}" type="datetimeFigureOut">
              <a:rPr lang="es-EC" smtClean="0"/>
              <a:t>10/6/2025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21414-46F2-4811-888E-5398B32D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2E55C7-D277-407E-9DCA-C5E5F548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DC0-FC4B-455E-8CF8-235F6741BA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51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A55C0-9EB9-4795-96ED-C1E87B42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BC602A-C01E-4234-BBFE-7E43FFC66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D8975C-8014-4C71-BE71-AF6EC706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867C-DD05-4026-B594-2E73CC3BAA21}" type="datetimeFigureOut">
              <a:rPr lang="es-EC" smtClean="0"/>
              <a:t>10/6/2025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A97AA-CCA5-4F9D-AA17-96600B4C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17B88B-73CD-42BF-9AA1-D7DB9B68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DC0-FC4B-455E-8CF8-235F6741BA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553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39F8D-6F11-4B3B-9268-24F33643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D7403D-9E1E-4501-A7F0-565EF005A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F28E1E-0946-4C0A-95A8-993C3BDCE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A98B6C-076B-404D-99DB-74558ED9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867C-DD05-4026-B594-2E73CC3BAA21}" type="datetimeFigureOut">
              <a:rPr lang="es-EC" smtClean="0"/>
              <a:t>10/6/2025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280568-675D-4ADD-BCB6-2D7CB0D9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903690-9D2C-4489-B5D6-040332FF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DC0-FC4B-455E-8CF8-235F6741BA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02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4C8EF-F202-4A4B-8712-38FF1ED8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7C3FFD-DEAA-4735-8818-F8DCBA16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136CE3-70BA-4095-897F-72EF09E8F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D99F9A-D2F8-48BC-8876-7D17941ED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F64443-34ED-4AB9-AE01-FAF2511F9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C794EE-0175-4670-9F65-92A721B80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867C-DD05-4026-B594-2E73CC3BAA21}" type="datetimeFigureOut">
              <a:rPr lang="es-EC" smtClean="0"/>
              <a:t>10/6/2025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D23948-A172-439E-918C-F24837A7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DB8681-5E2F-438C-A5D8-DC23D42E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DC0-FC4B-455E-8CF8-235F6741BA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179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3D35A-2A0D-4AB5-B75A-2B7D918C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C9D5CA-3442-4645-8261-9EB34D73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867C-DD05-4026-B594-2E73CC3BAA21}" type="datetimeFigureOut">
              <a:rPr lang="es-EC" smtClean="0"/>
              <a:t>10/6/2025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C16192-7889-4346-838F-AF08205A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C0AE55-5444-4770-94AB-8D627A34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DC0-FC4B-455E-8CF8-235F6741BA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536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FAA683-8E30-4A8B-A191-7834C20C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867C-DD05-4026-B594-2E73CC3BAA21}" type="datetimeFigureOut">
              <a:rPr lang="es-EC" smtClean="0"/>
              <a:t>10/6/2025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6F4F6A-9DFE-4000-A922-60FD5645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45AF5A-ACB0-4285-B960-EBAE91D9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DC0-FC4B-455E-8CF8-235F6741BA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250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98EBF-3E23-4FC5-A222-D0C6818A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F12908-29DE-46B7-993D-298ED858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1335A-9345-4752-9D61-B5ABB0E9E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67C0F0-2A63-4604-B7C4-837392C4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867C-DD05-4026-B594-2E73CC3BAA21}" type="datetimeFigureOut">
              <a:rPr lang="es-EC" smtClean="0"/>
              <a:t>10/6/2025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BDD274-6417-4889-AE77-3ECE154B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84EDE-814D-4163-9C32-78152F6A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DC0-FC4B-455E-8CF8-235F6741BA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197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7CE2C-9C9C-4AE4-B476-A87457F5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3350DB-753F-4A8F-9E3F-8C79285A8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5C1A6B-6F63-4FA8-AF06-614D20C7E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A1692F-8AA0-45AD-8E5F-E21FFC4D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867C-DD05-4026-B594-2E73CC3BAA21}" type="datetimeFigureOut">
              <a:rPr lang="es-EC" smtClean="0"/>
              <a:t>10/6/2025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21EA68-FD32-42FF-B8D5-5051A907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1E015D-FCEA-4D46-B332-30BB63C6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DC0-FC4B-455E-8CF8-235F6741BA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987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96D384-D058-40A0-94A1-B08BD615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D6D78B-99DB-4451-A431-E817BC324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6F43A-2275-467F-9C6F-8D9332CDA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867C-DD05-4026-B594-2E73CC3BAA21}" type="datetimeFigureOut">
              <a:rPr lang="es-EC" smtClean="0"/>
              <a:t>10/6/2025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A9B18A-7CDA-447C-BEAA-A7F6EA425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9B59-3838-4E67-BC7D-E7D561131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68DC0-FC4B-455E-8CF8-235F6741BA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551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28293A9-85DC-4361-9D77-64D65B8FD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F90B79-F02D-40B5-8440-B0CD79E17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D670B5-9935-48E0-A498-6C4DBD3EE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603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6">
            <a:extLst>
              <a:ext uri="{FF2B5EF4-FFF2-40B4-BE49-F238E27FC236}">
                <a16:creationId xmlns:a16="http://schemas.microsoft.com/office/drawing/2014/main" id="{6678B7AC-E645-4DB3-BEEB-C8F8178E9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B040F6-AFD3-4A7E-B88B-40784F91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E8CD1C78-C533-47F0-943C-1A34244FD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171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6">
            <a:extLst>
              <a:ext uri="{FF2B5EF4-FFF2-40B4-BE49-F238E27FC236}">
                <a16:creationId xmlns:a16="http://schemas.microsoft.com/office/drawing/2014/main" id="{6678B7AC-E645-4DB3-BEEB-C8F8178E9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B040F6-AFD3-4A7E-B88B-40784F91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E8CD1C78-C533-47F0-943C-1A34244FD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866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6">
            <a:extLst>
              <a:ext uri="{FF2B5EF4-FFF2-40B4-BE49-F238E27FC236}">
                <a16:creationId xmlns:a16="http://schemas.microsoft.com/office/drawing/2014/main" id="{6678B7AC-E645-4DB3-BEEB-C8F8178E9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B040F6-AFD3-4A7E-B88B-40784F91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E8CD1C78-C533-47F0-943C-1A34244FD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329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DDB5BA-008D-42CB-AD25-22A6BAA22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47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2025-06-10T19:32:39Z</dcterms:created>
  <dcterms:modified xsi:type="dcterms:W3CDTF">2025-06-10T19:35:59Z</dcterms:modified>
</cp:coreProperties>
</file>